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67" r:id="rId3"/>
    <p:sldId id="268" r:id="rId4"/>
    <p:sldId id="278" r:id="rId5"/>
    <p:sldId id="272" r:id="rId6"/>
    <p:sldId id="269" r:id="rId7"/>
    <p:sldId id="271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01"/>
  </p:normalViewPr>
  <p:slideViewPr>
    <p:cSldViewPr snapToGrid="0" snapToObjects="1" showGuides="1">
      <p:cViewPr varScale="1">
        <p:scale>
          <a:sx n="106" d="100"/>
          <a:sy n="106" d="100"/>
        </p:scale>
        <p:origin x="792" y="114"/>
      </p:cViewPr>
      <p:guideLst>
        <p:guide orient="horz" pos="216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9540-E06D-1A44-9D49-D564B1CB4E9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E3522-3153-4D4D-A0B3-62CF766EB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A22C25-1CCB-674A-9C6C-D967898F7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134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74267-5129-264E-8CAB-AA31C085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43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2C47-2EC2-1B40-BEBE-8975EBB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113005"/>
            <a:ext cx="5638799" cy="2358983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F310B3-B74C-C242-88AD-32D39FCF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4643581"/>
            <a:ext cx="56387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72D6D-E5BF-4EDA-9EDF-9E63D89883B5}"/>
              </a:ext>
            </a:extLst>
          </p:cNvPr>
          <p:cNvSpPr/>
          <p:nvPr userDrawn="1"/>
        </p:nvSpPr>
        <p:spPr>
          <a:xfrm>
            <a:off x="457200" y="23894"/>
            <a:ext cx="11734799" cy="16187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19881"/>
            <a:ext cx="11277601" cy="250937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225211"/>
            <a:ext cx="11277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9BE58-2C97-D0F4-B0AF-C22AFED20A97}"/>
              </a:ext>
            </a:extLst>
          </p:cNvPr>
          <p:cNvSpPr/>
          <p:nvPr userDrawn="1"/>
        </p:nvSpPr>
        <p:spPr>
          <a:xfrm>
            <a:off x="457201" y="0"/>
            <a:ext cx="11734799" cy="286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9D971-FDA6-33EC-ABD1-88F4E0E0FB11}"/>
              </a:ext>
            </a:extLst>
          </p:cNvPr>
          <p:cNvSpPr/>
          <p:nvPr userDrawn="1"/>
        </p:nvSpPr>
        <p:spPr>
          <a:xfrm flipH="1">
            <a:off x="0" y="0"/>
            <a:ext cx="270933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3890FE-8A6E-5165-81E9-FC96C695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07524"/>
            <a:ext cx="11258549" cy="2521734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36437D-49EC-8F71-B616-522FD9D5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4225211"/>
            <a:ext cx="1125854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2D3D22-EF02-C744-E67E-07048227867A}"/>
              </a:ext>
            </a:extLst>
          </p:cNvPr>
          <p:cNvSpPr/>
          <p:nvPr userDrawn="1"/>
        </p:nvSpPr>
        <p:spPr>
          <a:xfrm>
            <a:off x="457201" y="0"/>
            <a:ext cx="11734799" cy="286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BAE6A-324F-1149-71D9-EFEE5F678FFC}"/>
              </a:ext>
            </a:extLst>
          </p:cNvPr>
          <p:cNvSpPr/>
          <p:nvPr userDrawn="1"/>
        </p:nvSpPr>
        <p:spPr>
          <a:xfrm flipH="1">
            <a:off x="0" y="0"/>
            <a:ext cx="270933" cy="286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ession + Headsho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30D98-7D8E-9F4F-9119-7434F6EB5B42}"/>
              </a:ext>
            </a:extLst>
          </p:cNvPr>
          <p:cNvSpPr/>
          <p:nvPr userDrawn="1"/>
        </p:nvSpPr>
        <p:spPr>
          <a:xfrm>
            <a:off x="5292436" y="908221"/>
            <a:ext cx="6899564" cy="50415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9B9CA-C871-BD48-A2F9-57D1BEFC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86" y="1446887"/>
            <a:ext cx="5735205" cy="222105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F701-6273-314B-B5A6-B438769C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086" y="3910926"/>
            <a:ext cx="5776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DC91C2-5110-8C42-A8F3-5FB348CBCA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1" y="1446888"/>
            <a:ext cx="4461740" cy="396422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79915-B43D-1DDC-A60F-D3BC20B47F2A}"/>
              </a:ext>
            </a:extLst>
          </p:cNvPr>
          <p:cNvSpPr/>
          <p:nvPr userDrawn="1"/>
        </p:nvSpPr>
        <p:spPr>
          <a:xfrm>
            <a:off x="457201" y="0"/>
            <a:ext cx="11734799" cy="286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FE29C-5BC1-6850-6064-15E37284C08C}"/>
              </a:ext>
            </a:extLst>
          </p:cNvPr>
          <p:cNvSpPr/>
          <p:nvPr userDrawn="1"/>
        </p:nvSpPr>
        <p:spPr>
          <a:xfrm flipH="1">
            <a:off x="0" y="0"/>
            <a:ext cx="270933" cy="286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C8B3F2F-2920-0895-E831-449FE789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71250"/>
            <a:ext cx="11277597" cy="4075043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56E857-DC6C-4354-BA02-4B9AF4B44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811369"/>
            <a:ext cx="11277597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8BC5C-58B9-F587-9C94-6A969CEC6253}"/>
              </a:ext>
            </a:extLst>
          </p:cNvPr>
          <p:cNvSpPr/>
          <p:nvPr userDrawn="1"/>
        </p:nvSpPr>
        <p:spPr>
          <a:xfrm>
            <a:off x="457201" y="0"/>
            <a:ext cx="11734799" cy="286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7F2E5-67A9-2F9F-D7BD-58AAB561CBFE}"/>
              </a:ext>
            </a:extLst>
          </p:cNvPr>
          <p:cNvSpPr/>
          <p:nvPr userDrawn="1"/>
        </p:nvSpPr>
        <p:spPr>
          <a:xfrm flipH="1">
            <a:off x="0" y="0"/>
            <a:ext cx="270933" cy="286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06A10-6D26-CF47-AB65-DB8534DF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71250"/>
            <a:ext cx="5464175" cy="4075043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46F5C-CBE4-3B41-A1B6-157633AA0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8831" y="1771250"/>
            <a:ext cx="5515967" cy="4075043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ABAAE2-0103-CF03-1826-18CFCDC56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811369"/>
            <a:ext cx="11277597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BA3D4-1E41-F16F-9062-A373782766F6}"/>
              </a:ext>
            </a:extLst>
          </p:cNvPr>
          <p:cNvSpPr/>
          <p:nvPr userDrawn="1"/>
        </p:nvSpPr>
        <p:spPr>
          <a:xfrm>
            <a:off x="457201" y="0"/>
            <a:ext cx="11734799" cy="286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6495B-6B14-0A11-103B-BB652C1C2E98}"/>
              </a:ext>
            </a:extLst>
          </p:cNvPr>
          <p:cNvSpPr/>
          <p:nvPr userDrawn="1"/>
        </p:nvSpPr>
        <p:spPr>
          <a:xfrm flipH="1">
            <a:off x="0" y="0"/>
            <a:ext cx="270933" cy="286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C530A-919D-304C-9122-03E40B9A3C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7201" y="0"/>
            <a:ext cx="11734799" cy="14974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C8B3F2F-2920-0895-E831-449FE789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83282"/>
            <a:ext cx="11277597" cy="4075043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F2A013-A48E-87EB-A8B3-67803DA25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823401"/>
            <a:ext cx="11277597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DE25B4-1A3F-D4F3-7D85-89B11C99395E}"/>
              </a:ext>
            </a:extLst>
          </p:cNvPr>
          <p:cNvSpPr/>
          <p:nvPr userDrawn="1"/>
        </p:nvSpPr>
        <p:spPr>
          <a:xfrm>
            <a:off x="457201" y="0"/>
            <a:ext cx="11734799" cy="286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6649D-2B29-FE63-C1CB-360747A83623}"/>
              </a:ext>
            </a:extLst>
          </p:cNvPr>
          <p:cNvSpPr/>
          <p:nvPr userDrawn="1"/>
        </p:nvSpPr>
        <p:spPr>
          <a:xfrm flipH="1">
            <a:off x="0" y="0"/>
            <a:ext cx="270933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03B0EB-84B4-FC4C-8734-A2CB1BC4D6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7201" y="0"/>
            <a:ext cx="11734799" cy="15505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C2604-1A01-9809-DAD1-3B47A679C673}"/>
              </a:ext>
            </a:extLst>
          </p:cNvPr>
          <p:cNvSpPr/>
          <p:nvPr userDrawn="1"/>
        </p:nvSpPr>
        <p:spPr>
          <a:xfrm>
            <a:off x="457201" y="0"/>
            <a:ext cx="11734799" cy="286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284EF-BDFF-BCB5-7637-3258ED74B4F9}"/>
              </a:ext>
            </a:extLst>
          </p:cNvPr>
          <p:cNvSpPr/>
          <p:nvPr userDrawn="1"/>
        </p:nvSpPr>
        <p:spPr>
          <a:xfrm flipH="1">
            <a:off x="0" y="0"/>
            <a:ext cx="270933" cy="28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92A9692-C209-9A54-5DFB-D0C753BD9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1783282"/>
            <a:ext cx="5458690" cy="4075043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9A3378-09DD-216A-0512-07EFDC620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823401"/>
            <a:ext cx="11277597" cy="84365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DF04BA-CA12-9145-6CE8-369DF7C2DFD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6108" y="1783282"/>
            <a:ext cx="5458690" cy="4075043"/>
          </a:xfr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9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A2481-D5BE-2643-853A-E331059B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65125"/>
            <a:ext cx="11158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F76DF-AF00-4B4C-A068-7B7185F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" y="1825625"/>
            <a:ext cx="11158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49" r:id="rId4"/>
    <p:sldLayoutId id="2147483651" r:id="rId5"/>
    <p:sldLayoutId id="2147483652" r:id="rId6"/>
    <p:sldLayoutId id="2147483653" r:id="rId7"/>
    <p:sldLayoutId id="2147483662" r:id="rId8"/>
    <p:sldLayoutId id="2147483663" r:id="rId9"/>
    <p:sldLayoutId id="2147483654" r:id="rId10"/>
    <p:sldLayoutId id="21474836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A0CD-1E72-F8C1-533E-EA93463C0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943583"/>
            <a:ext cx="9148526" cy="843655"/>
          </a:xfrm>
        </p:spPr>
        <p:txBody>
          <a:bodyPr>
            <a:noAutofit/>
          </a:bodyPr>
          <a:lstStyle/>
          <a:p>
            <a:r>
              <a:rPr lang="en-US" dirty="0"/>
              <a:t>Presentation Preparation Tips: Engagement and Accessibility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00C1A73-176D-017E-EB9E-0A1CA349F7F6}"/>
              </a:ext>
            </a:extLst>
          </p:cNvPr>
          <p:cNvSpPr txBox="1">
            <a:spLocks/>
          </p:cNvSpPr>
          <p:nvPr/>
        </p:nvSpPr>
        <p:spPr>
          <a:xfrm>
            <a:off x="800100" y="2136286"/>
            <a:ext cx="5183188" cy="619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Check Accessibility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2A702A16-0594-5476-4EE8-48F3FE983D66}"/>
              </a:ext>
            </a:extLst>
          </p:cNvPr>
          <p:cNvSpPr txBox="1">
            <a:spLocks/>
          </p:cNvSpPr>
          <p:nvPr/>
        </p:nvSpPr>
        <p:spPr>
          <a:xfrm>
            <a:off x="800099" y="2755411"/>
            <a:ext cx="5183188" cy="27687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5"/>
                </a:solidFill>
              </a:rPr>
              <a:t>Add alternative text to graphic elements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Check page reading order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Run accessibility checker to fix errors.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8ACBC10-FEA2-AF8F-3E72-6A6400515A02}"/>
              </a:ext>
            </a:extLst>
          </p:cNvPr>
          <p:cNvSpPr txBox="1">
            <a:spLocks/>
          </p:cNvSpPr>
          <p:nvPr/>
        </p:nvSpPr>
        <p:spPr>
          <a:xfrm>
            <a:off x="6404011" y="2010116"/>
            <a:ext cx="5157787" cy="619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/>
                </a:solidFill>
              </a:rPr>
              <a:t>Fair-Use of Images (photos, illustrations, GIFS)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CA8E677-826D-D1FC-42AE-1CF49735B990}"/>
              </a:ext>
            </a:extLst>
          </p:cNvPr>
          <p:cNvSpPr txBox="1">
            <a:spLocks/>
          </p:cNvSpPr>
          <p:nvPr/>
        </p:nvSpPr>
        <p:spPr>
          <a:xfrm>
            <a:off x="6404011" y="2981293"/>
            <a:ext cx="4987890" cy="2317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5"/>
                </a:solidFill>
              </a:rPr>
              <a:t>Images to use: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Those you own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Royalty-Free (sources: </a:t>
            </a:r>
            <a:r>
              <a:rPr lang="en-US" dirty="0" err="1">
                <a:hlinkClick r:id="rId2"/>
              </a:rPr>
              <a:t>Pixabay</a:t>
            </a:r>
            <a:r>
              <a:rPr lang="en-US" dirty="0">
                <a:solidFill>
                  <a:schemeClr val="accent5"/>
                </a:solidFill>
              </a:rPr>
              <a:t> or </a:t>
            </a:r>
            <a:r>
              <a:rPr lang="en-US" dirty="0" err="1">
                <a:hlinkClick r:id="rId3"/>
              </a:rPr>
              <a:t>Pexels</a:t>
            </a:r>
            <a:r>
              <a:rPr lang="en-US" dirty="0"/>
              <a:t>)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Add alternative text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Provide credit for all images</a:t>
            </a:r>
          </a:p>
        </p:txBody>
      </p:sp>
    </p:spTree>
    <p:extLst>
      <p:ext uri="{BB962C8B-B14F-4D97-AF65-F5344CB8AC3E}">
        <p14:creationId xmlns:p14="http://schemas.microsoft.com/office/powerpoint/2010/main" val="147012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29E2A-455A-F6BD-03E1-528FFD90F0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287D07-03CE-6354-68E2-A5AAD7CF7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24973-DBC7-486A-DF43-EB1982215CC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0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A0FAF1-DEE3-98BD-320B-FB69D2C04B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F8599-BAD3-69C2-4640-44BF8A70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7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73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4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3C0F-9FEF-3DB6-6C92-07AFA31C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90772-2C4A-8FED-1D35-D33497E3F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5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D3A9-498E-FD21-36FA-0347E8FF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E6FF-B6BE-14D3-5287-0EB0B76C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38391"/>
            <a:ext cx="11258549" cy="2521734"/>
          </a:xfrm>
        </p:spPr>
        <p:txBody>
          <a:bodyPr>
            <a:normAutofit/>
          </a:bodyPr>
          <a:lstStyle/>
          <a:p>
            <a:r>
              <a:rPr lang="en-US" sz="4000" dirty="0"/>
              <a:t>Headline Treatment for Reference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C65CE-F6DF-2E29-3DCA-CE4F7EE85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3356078"/>
            <a:ext cx="11258549" cy="1500187"/>
          </a:xfrm>
        </p:spPr>
        <p:txBody>
          <a:bodyPr>
            <a:normAutofit/>
          </a:bodyPr>
          <a:lstStyle/>
          <a:p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 Quis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iure</a:t>
            </a:r>
            <a:r>
              <a:rPr lang="en-US" dirty="0"/>
              <a:t>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. 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Ab </a:t>
            </a:r>
            <a:r>
              <a:rPr lang="en-US" dirty="0" err="1"/>
              <a:t>illo</a:t>
            </a:r>
            <a:r>
              <a:rPr lang="en-US" dirty="0"/>
              <a:t> tempore, ab </a:t>
            </a:r>
            <a:r>
              <a:rPr lang="en-US" dirty="0" err="1"/>
              <a:t>est</a:t>
            </a:r>
            <a:r>
              <a:rPr lang="en-US" dirty="0"/>
              <a:t> sed </a:t>
            </a:r>
            <a:r>
              <a:rPr lang="en-US" dirty="0" err="1"/>
              <a:t>immemorabili</a:t>
            </a:r>
            <a:r>
              <a:rPr lang="en-US" dirty="0"/>
              <a:t>. Sed haec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possit</a:t>
            </a:r>
            <a:r>
              <a:rPr lang="en-US" dirty="0"/>
              <a:t> </a:t>
            </a:r>
            <a:r>
              <a:rPr lang="en-US" dirty="0" err="1"/>
              <a:t>intrepidus</a:t>
            </a:r>
            <a:r>
              <a:rPr lang="en-US" dirty="0"/>
              <a:t> </a:t>
            </a:r>
            <a:r>
              <a:rPr lang="en-US" dirty="0" err="1"/>
              <a:t>aestimare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1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EA5E84-1560-23E0-2022-1C04AA0811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EF4E9-D01B-735D-2D23-83CA49837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Sample</a:t>
            </a:r>
          </a:p>
        </p:txBody>
      </p:sp>
    </p:spTree>
    <p:extLst>
      <p:ext uri="{BB962C8B-B14F-4D97-AF65-F5344CB8AC3E}">
        <p14:creationId xmlns:p14="http://schemas.microsoft.com/office/powerpoint/2010/main" val="191106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1FBE-9D03-BCD4-7687-68C8ACA0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Treatment for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A3C81-EF64-BD79-EA19-775025EB3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Sample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8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1F4A-45EE-EF19-612B-299BA318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02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43F84-7324-232B-BE04-D93700928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hinc</a:t>
            </a:r>
            <a:r>
              <a:rPr lang="en-US" dirty="0"/>
              <a:t> </a:t>
            </a:r>
            <a:r>
              <a:rPr lang="en-US" dirty="0" err="1"/>
              <a:t>posthac</a:t>
            </a:r>
            <a:r>
              <a:rPr lang="en-US" dirty="0"/>
              <a:t>, </a:t>
            </a:r>
            <a:r>
              <a:rPr lang="en-US" dirty="0" err="1"/>
              <a:t>sitientis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Afros. Donec sed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operae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7DDC35-2C0F-39D7-C9E0-28CF8283B7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4C5-23BB-6635-8A5E-78F0F7367F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81BA1-BBC2-9DE0-F4E9-11C8C18A30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ADD36-3CA7-289F-0C98-59916FD2D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CDEB2-C83C-7A8B-6BED-197A0671EB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EEFB2-AC38-0004-3703-A393C7F0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5BADE"/>
      </a:accent1>
      <a:accent2>
        <a:srgbClr val="00BC70"/>
      </a:accent2>
      <a:accent3>
        <a:srgbClr val="A5A5A5"/>
      </a:accent3>
      <a:accent4>
        <a:srgbClr val="385CAD"/>
      </a:accent4>
      <a:accent5>
        <a:srgbClr val="00263A"/>
      </a:accent5>
      <a:accent6>
        <a:srgbClr val="70AD47"/>
      </a:accent6>
      <a:hlink>
        <a:srgbClr val="0563C1"/>
      </a:hlink>
      <a:folHlink>
        <a:srgbClr val="0500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E_1775750-26_EXG26-PPT5" id="{176035F7-18D0-2349-91CE-9C8BF7E4C7BE}" vid="{CB771E02-0941-0747-81B0-6F8C54315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ICE_EXG26-PPT - Copy</Template>
  <TotalTime>2</TotalTime>
  <Words>137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Presentation Preparation Tips: Engagement and Accessibility</vt:lpstr>
      <vt:lpstr>PowerPoint Presentation</vt:lpstr>
      <vt:lpstr>PowerPoint Presentation</vt:lpstr>
      <vt:lpstr>Headline Treatment for Reference</vt:lpstr>
      <vt:lpstr>Divider Slide Sample</vt:lpstr>
      <vt:lpstr>Headline Treatment for Reference</vt:lpstr>
      <vt:lpstr>Divider Slide 02 Sample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Chen</dc:creator>
  <cp:lastModifiedBy>Sarah Chen</cp:lastModifiedBy>
  <cp:revision>1</cp:revision>
  <dcterms:created xsi:type="dcterms:W3CDTF">2026-05-21T19:38:48Z</dcterms:created>
  <dcterms:modified xsi:type="dcterms:W3CDTF">2026-05-21T19:41:23Z</dcterms:modified>
</cp:coreProperties>
</file>